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342" r:id="rId4"/>
    <p:sldId id="341" r:id="rId5"/>
    <p:sldId id="343" r:id="rId6"/>
    <p:sldId id="344" r:id="rId7"/>
    <p:sldId id="349" r:id="rId8"/>
    <p:sldId id="350" r:id="rId9"/>
    <p:sldId id="351" r:id="rId10"/>
    <p:sldId id="352" r:id="rId11"/>
    <p:sldId id="353" r:id="rId12"/>
    <p:sldId id="355" r:id="rId13"/>
    <p:sldId id="356" r:id="rId14"/>
    <p:sldId id="357" r:id="rId15"/>
    <p:sldId id="354" r:id="rId16"/>
    <p:sldId id="359" r:id="rId17"/>
    <p:sldId id="361" r:id="rId18"/>
    <p:sldId id="362" r:id="rId19"/>
    <p:sldId id="360" r:id="rId20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나눔스퀘어" panose="020B0600000101010101" pitchFamily="50" charset="-127"/>
      <p:regular r:id="rId24"/>
    </p:embeddedFont>
    <p:embeddedFont>
      <p:font typeface="나눔스퀘어 Bold" panose="020B0600000101010101" pitchFamily="50" charset="-127"/>
      <p:bold r:id="rId25"/>
    </p:embeddedFont>
    <p:embeddedFont>
      <p:font typeface="나눔스퀘어 ExtraBold" panose="020B0600000101010101" pitchFamily="50" charset="-127"/>
      <p:bold r:id="rId26"/>
    </p:embeddedFont>
    <p:embeddedFont>
      <p:font typeface="나눔스퀘어 Light" panose="020B0600000101010101" pitchFamily="50" charset="-127"/>
      <p:regular r:id="rId27"/>
    </p:embeddedFont>
    <p:embeddedFont>
      <p:font typeface="나눔스퀘어_ac" panose="020B0600000101010101" pitchFamily="50" charset="-127"/>
      <p:regular r:id="rId28"/>
    </p:embeddedFont>
    <p:embeddedFont>
      <p:font typeface="나눔스퀘어_ac Bold" panose="020B0600000101010101" pitchFamily="50" charset="-127"/>
      <p:bold r:id="rId29"/>
    </p:embeddedFont>
    <p:embeddedFont>
      <p:font typeface="나눔스퀘어_ac ExtraBold" panose="020B0600000101010101" pitchFamily="50" charset="-127"/>
      <p:bold r:id="rId30"/>
    </p:embeddedFont>
    <p:embeddedFont>
      <p:font typeface="나눔스퀘어OTF" panose="020B0600000101010101" pitchFamily="34" charset="-127"/>
      <p:regular r:id="rId31"/>
    </p:embeddedFont>
    <p:embeddedFont>
      <p:font typeface="나눔스퀘어OTF Bold" panose="020B0600000101010101" pitchFamily="34" charset="-127"/>
      <p:bold r:id="rId32"/>
    </p:embeddedFont>
    <p:embeddedFont>
      <p:font typeface="나눔스퀘어OTF ExtraBold" panose="020B0600000101010101" pitchFamily="34" charset="-127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690621B-A021-443E-81E4-656DF3B20E87}">
          <p14:sldIdLst>
            <p14:sldId id="256"/>
            <p14:sldId id="257"/>
          </p14:sldIdLst>
        </p14:section>
        <p14:section name="Android가 무엇인지" id="{F4C99119-C9F9-4EAF-A5DE-5D44C2BB539F}">
          <p14:sldIdLst>
            <p14:sldId id="342"/>
            <p14:sldId id="341"/>
            <p14:sldId id="343"/>
            <p14:sldId id="344"/>
            <p14:sldId id="349"/>
            <p14:sldId id="350"/>
            <p14:sldId id="351"/>
            <p14:sldId id="352"/>
          </p14:sldIdLst>
        </p14:section>
        <p14:section name="TextView" id="{347B91CE-795A-4582-992B-2FF06AD5BFA2}">
          <p14:sldIdLst>
            <p14:sldId id="353"/>
            <p14:sldId id="355"/>
            <p14:sldId id="356"/>
            <p14:sldId id="357"/>
            <p14:sldId id="354"/>
            <p14:sldId id="359"/>
            <p14:sldId id="361"/>
          </p14:sldIdLst>
        </p14:section>
        <p14:section name="Linear Layout" id="{158939A4-817B-47D7-BF98-2D64EEF99BE0}">
          <p14:sldIdLst>
            <p14:sldId id="362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2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070" y="210"/>
      </p:cViewPr>
      <p:guideLst>
        <p:guide orient="horz" pos="2137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73E95-B1EC-47E7-8B1A-891F5D90546A}" type="datetimeFigureOut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63C8F-0653-4934-8FC9-F71A6EB2C7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629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55EA-9EC7-416E-9CD6-B6802FDF8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7078DE-D2EC-4B11-98CB-4BF860C32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EDC37B-9B0E-40DE-8AF3-B1BD957D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9460D-B050-4E1B-9964-0018E84DA082}" type="datetime1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A3E58-9BD3-47BC-B320-69025651A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91BBF-4F7C-4FC0-B65E-33DFE6C2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038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24B7B-1140-43B8-A144-41F8FFA9F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AE5B5C-7C08-4B6C-A401-7A05141F1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E6E7D0-65AC-4371-BDB4-B4AE9EF29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BE0B-0164-47E5-884F-94C273EAD222}" type="datetime1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09A116-B650-4BD7-9E8E-DE8AFE8E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63D83E-B352-4777-9F92-3157C496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77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407D0B-1D24-4931-AF5E-0005DE34D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17877D-5A0F-4023-9B81-5C9FE427C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497584-8F18-4B5B-9FB4-3F864AD55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BDB8-1D5D-4D7E-92EB-355A51970E32}" type="datetime1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631F0-BCBF-4FAC-AD27-E5C34439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A03BC-CBB8-4BF2-9586-A8FFFF0F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76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33606-B79E-40A5-B40C-851E8354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78E42A-5104-4A36-B966-B3D51C1C1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D49660-FD95-41C6-A592-E93B2D0DC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8B60C-C992-4539-87F0-EF516350DB8F}" type="datetime1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D63F33-43DD-441A-824D-0F5FD110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54A355-E9DD-4D6D-BF3F-59EA8387C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57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C29FD-1702-4FCD-AEBF-CE81AEA22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E6FA76-FFBD-41B0-9F34-284E0FE3F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79ECA8-54DA-4A51-8C1A-69D1B24CD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B6E93-75F6-46FC-BC11-88B1295B82B6}" type="datetime1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E4CC7-D75C-4246-9B27-D2FF1A4A7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F91D59-12EC-4E44-B9D5-12F52EB1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70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B93D6-1AE3-46CB-9E9E-057D8100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1781F3-15BA-48AD-9065-B4FAED779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DA965E-9E3A-424D-A21E-78CF825A6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64B758-DE6A-451F-B3E3-05C5202A6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A6731-CD93-47BC-87E8-8158419EF456}" type="datetime1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27ADD2-24A2-42BB-8DA6-6A57AD1AE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635EBC-7446-404A-A9AB-875A757A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20D94-F0F4-4EBF-A3D6-A684A1CB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79BE4E-2D0D-4AB0-A616-16D680ACC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7F69FE-6269-4A03-A785-DCEE895D5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BEC04-F727-4933-9FFE-3CB74F77A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EA87E0-575B-4D54-B6B2-A629BBC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A5A714-88CA-416B-982F-B08F26C29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243C-9446-4534-AD84-653141A1E038}" type="datetime1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4E67B-1A65-41B5-A8B8-165A33403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AB1E7F-1D7D-43C3-915F-E25624F5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34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F5567-D987-440A-B0F6-972C293F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153276-B56E-4521-A851-2EB77E93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8CD31-E5D5-44B2-BEC6-CE20CBA8C371}" type="datetime1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B640B9-3BDE-47C1-BD21-B17E9F21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E43698-B568-4433-B786-6D845B14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05D385-2D98-45F2-A6F6-E0AC8335A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3B87C-7FF6-469A-BB55-C03E109D8432}" type="datetime1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59E0C-CB9A-42DB-B00F-70BC91F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F33599-4003-4A3B-88CF-AD8AB33F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21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E5590-51BB-4CCB-8AEE-0DFF4EBF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E4FEB-AADF-43ED-A986-451106B9F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00E88C-CA2B-433D-82C6-711DFCF43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D21EFC-E17C-45DB-B04F-AFD064683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B7678-D26D-4805-AA45-1007E195FBC2}" type="datetime1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E76DD8-B42D-4A6D-B6E9-B0FBA7A16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32D381-E4C9-4DCF-85F9-68CF1F0D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165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7B40F-BD9F-41F7-985F-56727B8E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AEE77E-960E-4124-B40B-C7DC0EA19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479B1F-17CF-4A86-BC3D-DED4F22D8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2EDABF-3B77-4D78-BBF9-3CB97945E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C9F92-A79C-499E-B137-1E2122226EDD}" type="datetime1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1123D1-FE7C-4EC4-B378-48CF7CE5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78B646-9E57-4BCF-BFA0-9C99F05C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921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E22768-E54A-476C-A201-5E2E732A0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A3DF68-10ED-49D6-A040-6D8458744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657B95-7614-4079-9BCA-087D6E26E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CBE82-00A2-433B-9795-D1C4C72C2BA3}" type="datetime1">
              <a:rPr lang="ko-KR" altLang="en-US" smtClean="0"/>
              <a:t>2022-06-08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8F450-8069-47F4-92F6-F99280DCB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76FCAB-0A31-4A0E-AEE6-ED4D09BE6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91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45CB-9F75-4157-B5A6-6CC37D6273D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118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ExtraBold">
            <a:extLst>
              <a:ext uri="{FF2B5EF4-FFF2-40B4-BE49-F238E27FC236}">
                <a16:creationId xmlns:a16="http://schemas.microsoft.com/office/drawing/2014/main" id="{58F8C61E-631E-459C-ADCF-09C5A9DAD633}"/>
              </a:ext>
            </a:extLst>
          </p:cNvPr>
          <p:cNvSpPr txBox="1"/>
          <p:nvPr/>
        </p:nvSpPr>
        <p:spPr>
          <a:xfrm>
            <a:off x="3116434" y="2775765"/>
            <a:ext cx="5959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EDCAN </a:t>
            </a:r>
            <a:r>
              <a:rPr lang="ko-KR" altLang="en-US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수업 자료</a:t>
            </a:r>
          </a:p>
        </p:txBody>
      </p:sp>
      <p:sp>
        <p:nvSpPr>
          <p:cNvPr id="16" name="나눔스퀘어OTF">
            <a:extLst>
              <a:ext uri="{FF2B5EF4-FFF2-40B4-BE49-F238E27FC236}">
                <a16:creationId xmlns:a16="http://schemas.microsoft.com/office/drawing/2014/main" id="{EA173754-9790-40AB-A80A-26B22EC4B1CC}"/>
              </a:ext>
            </a:extLst>
          </p:cNvPr>
          <p:cNvSpPr txBox="1"/>
          <p:nvPr/>
        </p:nvSpPr>
        <p:spPr>
          <a:xfrm>
            <a:off x="4545768" y="4013177"/>
            <a:ext cx="310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Android </a:t>
            </a:r>
            <a:r>
              <a:rPr lang="ko-KR" alt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기초 </a:t>
            </a:r>
            <a:r>
              <a:rPr lang="en-US" altLang="ko-KR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01</a:t>
            </a:r>
            <a:endParaRPr lang="ko-KR" altLang="en-US" sz="3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D28533-1FE7-48E0-9C5B-C9B845915FD2}"/>
              </a:ext>
            </a:extLst>
          </p:cNvPr>
          <p:cNvSpPr txBox="1"/>
          <p:nvPr/>
        </p:nvSpPr>
        <p:spPr>
          <a:xfrm>
            <a:off x="10234385" y="6370031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수업자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박희찬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BDCD5C-F4D3-9573-9964-985BF7F1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701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106057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106056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106056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106058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513560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106056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106058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155941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106056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198697" y="146863"/>
            <a:ext cx="5066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Android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프로젝트 폴더 구조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F395D8-5A7D-597F-B4AE-B3BB06EEE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61" y="959683"/>
            <a:ext cx="3275303" cy="56287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5A4CFB-ED9B-2D73-EBE3-4926C0D2D85D}"/>
              </a:ext>
            </a:extLst>
          </p:cNvPr>
          <p:cNvSpPr/>
          <p:nvPr/>
        </p:nvSpPr>
        <p:spPr>
          <a:xfrm>
            <a:off x="1512206" y="1438465"/>
            <a:ext cx="3078843" cy="3419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나눔스퀘어OTF Bold">
            <a:extLst>
              <a:ext uri="{FF2B5EF4-FFF2-40B4-BE49-F238E27FC236}">
                <a16:creationId xmlns:a16="http://schemas.microsoft.com/office/drawing/2014/main" id="{5B85B091-F39A-6A9D-4351-8283BEC9E15E}"/>
              </a:ext>
            </a:extLst>
          </p:cNvPr>
          <p:cNvSpPr txBox="1"/>
          <p:nvPr/>
        </p:nvSpPr>
        <p:spPr>
          <a:xfrm>
            <a:off x="4642884" y="1446086"/>
            <a:ext cx="3717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각종 메타 </a:t>
            </a:r>
            <a:r>
              <a:rPr lang="ko-KR" altLang="en-US" sz="20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데이터가 들어있는 파일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ExtraBold">
            <a:extLst>
              <a:ext uri="{FF2B5EF4-FFF2-40B4-BE49-F238E27FC236}">
                <a16:creationId xmlns:a16="http://schemas.microsoft.com/office/drawing/2014/main" id="{58F8C61E-631E-459C-ADCF-09C5A9DAD633}"/>
              </a:ext>
            </a:extLst>
          </p:cNvPr>
          <p:cNvSpPr txBox="1"/>
          <p:nvPr/>
        </p:nvSpPr>
        <p:spPr>
          <a:xfrm>
            <a:off x="4312179" y="2921169"/>
            <a:ext cx="35676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TextView</a:t>
            </a:r>
            <a:endParaRPr lang="ko-KR" altLang="en-US" sz="6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BDCD5C-F4D3-9573-9964-985BF7F1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122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106057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106056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106056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106058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513560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106056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106058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155941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106056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198697" y="146863"/>
            <a:ext cx="1989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TextView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280A8DB8-1095-13E0-6DB3-ABEA0378A13D}"/>
              </a:ext>
            </a:extLst>
          </p:cNvPr>
          <p:cNvSpPr txBox="1"/>
          <p:nvPr/>
        </p:nvSpPr>
        <p:spPr>
          <a:xfrm>
            <a:off x="733826" y="731638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텍스트를 추가하는 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52A49F-8159-8B2D-80BA-B5A04D272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992" y="479021"/>
            <a:ext cx="3334215" cy="59349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2FD0B8D2-6567-FE85-4074-5632CBC1A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6441" y="4920072"/>
            <a:ext cx="4517583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+mj-ea"/>
                <a:ea typeface="+mj-ea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+mj-ea"/>
                <a:ea typeface="+mj-ea"/>
              </a:rPr>
              <a:t>TextView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+mj-ea"/>
                <a:ea typeface="+mj-ea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+mj-ea"/>
                <a:ea typeface="+mj-ea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+mj-ea"/>
                <a:ea typeface="+mj-ea"/>
              </a:rPr>
              <a:t>:layout_width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="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wrap_content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+mj-ea"/>
                <a:ea typeface="+mj-ea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+mj-ea"/>
                <a:ea typeface="+mj-ea"/>
              </a:rPr>
              <a:t>:layout_height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="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wrap_content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+mj-ea"/>
                <a:ea typeface="+mj-ea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+mj-ea"/>
                <a:ea typeface="+mj-ea"/>
              </a:rPr>
              <a:t>:text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="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Hello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+mj-ea"/>
                <a:ea typeface="+mj-ea"/>
              </a:rPr>
              <a:t> World"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+mj-ea"/>
                <a:ea typeface="+mj-ea"/>
              </a:rPr>
              <a:t>/&gt;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F65C7D57-0266-43E7-9EA8-5F065645FAD8}"/>
              </a:ext>
            </a:extLst>
          </p:cNvPr>
          <p:cNvSpPr txBox="1"/>
          <p:nvPr/>
        </p:nvSpPr>
        <p:spPr>
          <a:xfrm>
            <a:off x="733826" y="1316413"/>
            <a:ext cx="685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android:text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속성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표시해줄 텍스트를 넣어준다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628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106057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106056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106056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106058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513560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106056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106058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155941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106056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198697" y="146863"/>
            <a:ext cx="2839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TextView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속성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280A8DB8-1095-13E0-6DB3-ABEA0378A13D}"/>
              </a:ext>
            </a:extLst>
          </p:cNvPr>
          <p:cNvSpPr txBox="1"/>
          <p:nvPr/>
        </p:nvSpPr>
        <p:spPr>
          <a:xfrm>
            <a:off x="733826" y="731638"/>
            <a:ext cx="391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보여줄 텍스트</a:t>
            </a: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0B5F3D7C-8FAE-CEBA-F29B-E4DBA011C4FC}"/>
              </a:ext>
            </a:extLst>
          </p:cNvPr>
          <p:cNvSpPr txBox="1"/>
          <p:nvPr/>
        </p:nvSpPr>
        <p:spPr>
          <a:xfrm>
            <a:off x="733826" y="1308704"/>
            <a:ext cx="360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textSize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텍스트 사이즈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3C95B1D8-5108-12C2-E3B6-367A1C50F824}"/>
              </a:ext>
            </a:extLst>
          </p:cNvPr>
          <p:cNvSpPr txBox="1"/>
          <p:nvPr/>
        </p:nvSpPr>
        <p:spPr>
          <a:xfrm>
            <a:off x="733826" y="1885769"/>
            <a:ext cx="366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textColors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텍스트 색상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4847BCB-C5D3-3FB7-1285-F80B6AB23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9755" y="3476971"/>
            <a:ext cx="4517583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ea typeface="JetBrains Mono"/>
              </a:rPr>
              <a:t>TextView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ea typeface="JetBrains Mono"/>
              </a:rPr>
              <a:t>:layout_width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  <a:t>="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  <a:t>wrap_content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  <a:t>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ea typeface="JetBrains Mono"/>
              </a:rPr>
              <a:t>:layout_height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  <a:t>="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  <a:t>wrap_content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  <a:t>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ea typeface="JetBrains Mono"/>
              </a:rPr>
              <a:t>:text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  <a:t>="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  <a:t>Hello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  <a:t> World"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ea typeface="JetBrains Mono"/>
              </a:rPr>
              <a:t>:textSize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  <a:t>="32dp"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ea typeface="JetBrains Mono"/>
              </a:rPr>
              <a:t>:textColor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  <a:t>="#ff0000"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  <a:t>    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ea typeface="JetBrains Mono"/>
              </a:rPr>
              <a:t>:background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  <a:t>="#0000ff"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ea typeface="JetBrains Mono"/>
              </a:rPr>
              <a:t>/&gt;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A98B8BA-AA16-0F25-CE2E-2F82C64BD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0"/>
          <a:stretch/>
        </p:blipFill>
        <p:spPr>
          <a:xfrm>
            <a:off x="8183139" y="559573"/>
            <a:ext cx="3248478" cy="575963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40E032AE-239C-5612-9DCD-192F21A3358B}"/>
              </a:ext>
            </a:extLst>
          </p:cNvPr>
          <p:cNvSpPr txBox="1"/>
          <p:nvPr/>
        </p:nvSpPr>
        <p:spPr>
          <a:xfrm>
            <a:off x="733826" y="2478231"/>
            <a:ext cx="3620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배경 색상</a:t>
            </a:r>
          </a:p>
        </p:txBody>
      </p:sp>
    </p:spTree>
    <p:extLst>
      <p:ext uri="{BB962C8B-B14F-4D97-AF65-F5344CB8AC3E}">
        <p14:creationId xmlns:p14="http://schemas.microsoft.com/office/powerpoint/2010/main" val="1190755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106057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106056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106056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106058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513560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106056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106058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155941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106056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198697" y="146863"/>
            <a:ext cx="2839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TextView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속성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280A8DB8-1095-13E0-6DB3-ABEA0378A13D}"/>
              </a:ext>
            </a:extLst>
          </p:cNvPr>
          <p:cNvSpPr txBox="1"/>
          <p:nvPr/>
        </p:nvSpPr>
        <p:spPr>
          <a:xfrm>
            <a:off x="733826" y="3891697"/>
            <a:ext cx="6006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textStyle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텍스트의 스타일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(bold /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intalic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0B5F3D7C-8FAE-CEBA-F29B-E4DBA011C4FC}"/>
              </a:ext>
            </a:extLst>
          </p:cNvPr>
          <p:cNvSpPr txBox="1"/>
          <p:nvPr/>
        </p:nvSpPr>
        <p:spPr>
          <a:xfrm>
            <a:off x="733826" y="4585226"/>
            <a:ext cx="3328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maxLines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최대 줄 수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3C95B1D8-5108-12C2-E3B6-367A1C50F824}"/>
              </a:ext>
            </a:extLst>
          </p:cNvPr>
          <p:cNvSpPr txBox="1"/>
          <p:nvPr/>
        </p:nvSpPr>
        <p:spPr>
          <a:xfrm>
            <a:off x="733826" y="5278754"/>
            <a:ext cx="3794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maxLength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최대 글자수</a:t>
            </a:r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331BF3AD-9DEA-1220-A44A-110D74B4B84D}"/>
              </a:ext>
            </a:extLst>
          </p:cNvPr>
          <p:cNvSpPr txBox="1"/>
          <p:nvPr/>
        </p:nvSpPr>
        <p:spPr>
          <a:xfrm>
            <a:off x="733826" y="1117581"/>
            <a:ext cx="391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보여줄 텍스트</a:t>
            </a: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03A9FFA9-05BF-675B-BA6C-5785E777C270}"/>
              </a:ext>
            </a:extLst>
          </p:cNvPr>
          <p:cNvSpPr txBox="1"/>
          <p:nvPr/>
        </p:nvSpPr>
        <p:spPr>
          <a:xfrm>
            <a:off x="733826" y="1811110"/>
            <a:ext cx="360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textSize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텍스트 사이즈</a:t>
            </a: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B41809E0-35EA-7D8D-6323-477E6FFF0CEC}"/>
              </a:ext>
            </a:extLst>
          </p:cNvPr>
          <p:cNvSpPr txBox="1"/>
          <p:nvPr/>
        </p:nvSpPr>
        <p:spPr>
          <a:xfrm>
            <a:off x="733826" y="2504639"/>
            <a:ext cx="3666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textColors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텍스트 색상</a:t>
            </a:r>
          </a:p>
        </p:txBody>
      </p:sp>
      <p:sp>
        <p:nvSpPr>
          <p:cNvPr id="24" name="나눔스퀘어OTF">
            <a:extLst>
              <a:ext uri="{FF2B5EF4-FFF2-40B4-BE49-F238E27FC236}">
                <a16:creationId xmlns:a16="http://schemas.microsoft.com/office/drawing/2014/main" id="{FABE37E6-0CD6-0972-AD0D-FD0EED27C432}"/>
              </a:ext>
            </a:extLst>
          </p:cNvPr>
          <p:cNvSpPr txBox="1"/>
          <p:nvPr/>
        </p:nvSpPr>
        <p:spPr>
          <a:xfrm>
            <a:off x="733826" y="3198168"/>
            <a:ext cx="3620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배경 색상</a:t>
            </a:r>
          </a:p>
        </p:txBody>
      </p:sp>
    </p:spTree>
    <p:extLst>
      <p:ext uri="{BB962C8B-B14F-4D97-AF65-F5344CB8AC3E}">
        <p14:creationId xmlns:p14="http://schemas.microsoft.com/office/powerpoint/2010/main" val="2978697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106057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106056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106056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106058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513560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106056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106058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155941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106056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198697" y="146863"/>
            <a:ext cx="2525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뷰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(View)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란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AFDE1FFF-0E8C-1A16-F5C1-D28AEDDC04EE}"/>
              </a:ext>
            </a:extLst>
          </p:cNvPr>
          <p:cNvSpPr txBox="1"/>
          <p:nvPr/>
        </p:nvSpPr>
        <p:spPr>
          <a:xfrm>
            <a:off x="759283" y="834992"/>
            <a:ext cx="5759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보이는 모든 것들을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라고 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5BDD67A0-0BA3-054E-C7BF-3D15FE9B7244}"/>
              </a:ext>
            </a:extLst>
          </p:cNvPr>
          <p:cNvSpPr txBox="1"/>
          <p:nvPr/>
        </p:nvSpPr>
        <p:spPr>
          <a:xfrm>
            <a:off x="759283" y="1456557"/>
            <a:ext cx="537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etc.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Button,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ImageView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…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0B8A86BD-2488-8E9A-1254-37FE42F2EBD7}"/>
              </a:ext>
            </a:extLst>
          </p:cNvPr>
          <p:cNvSpPr txBox="1"/>
          <p:nvPr/>
        </p:nvSpPr>
        <p:spPr>
          <a:xfrm>
            <a:off x="759283" y="2078121"/>
            <a:ext cx="4894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모든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들은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class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이뤄져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804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106057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106056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106056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106058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513560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106056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106058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155941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106056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BBEF1FD-0CB5-F53F-70CC-5B4274E92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9" y="584068"/>
            <a:ext cx="3134178" cy="557187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6D4B20A-90D2-0CDB-6476-8A6D6B0A8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83" y="584068"/>
            <a:ext cx="3134178" cy="557187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/>
        </p:spPr>
      </p:pic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FB84381B-2D68-7C9B-74DE-447218EDED0B}"/>
              </a:ext>
            </a:extLst>
          </p:cNvPr>
          <p:cNvSpPr txBox="1"/>
          <p:nvPr/>
        </p:nvSpPr>
        <p:spPr>
          <a:xfrm>
            <a:off x="7840043" y="2767569"/>
            <a:ext cx="3988592" cy="1322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문자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이미지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버튼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입력창</a:t>
            </a:r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모두 뷰로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이뤄져 있다</a:t>
            </a:r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199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106057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106056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106056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106058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513560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106056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106058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155941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106056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87D454-293C-782A-44C3-34C182E45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347" y="550117"/>
            <a:ext cx="9115306" cy="575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5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ExtraBold">
            <a:extLst>
              <a:ext uri="{FF2B5EF4-FFF2-40B4-BE49-F238E27FC236}">
                <a16:creationId xmlns:a16="http://schemas.microsoft.com/office/drawing/2014/main" id="{58F8C61E-631E-459C-ADCF-09C5A9DAD633}"/>
              </a:ext>
            </a:extLst>
          </p:cNvPr>
          <p:cNvSpPr txBox="1"/>
          <p:nvPr/>
        </p:nvSpPr>
        <p:spPr>
          <a:xfrm>
            <a:off x="3452808" y="2921169"/>
            <a:ext cx="52863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Linear Layout</a:t>
            </a:r>
            <a:endParaRPr lang="ko-KR" altLang="en-US" sz="6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BDCD5C-F4D3-9573-9964-985BF7F1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5702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106057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106056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106056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106058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513560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106056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106058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155941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106056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9100" y="6356350"/>
            <a:ext cx="2743200" cy="365125"/>
          </a:xfrm>
        </p:spPr>
        <p:txBody>
          <a:bodyPr/>
          <a:lstStyle/>
          <a:p>
            <a:fld id="{215145CB-9F75-4157-B5A6-6CC37D6273DD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4" name="나눔스퀘어OTF ExtraBold">
            <a:extLst>
              <a:ext uri="{FF2B5EF4-FFF2-40B4-BE49-F238E27FC236}">
                <a16:creationId xmlns:a16="http://schemas.microsoft.com/office/drawing/2014/main" id="{12018232-7F94-AD08-BA23-7602F82EF3B8}"/>
              </a:ext>
            </a:extLst>
          </p:cNvPr>
          <p:cNvSpPr txBox="1"/>
          <p:nvPr/>
        </p:nvSpPr>
        <p:spPr>
          <a:xfrm>
            <a:off x="198697" y="169122"/>
            <a:ext cx="7037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뷰 그룹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(View Group)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과 레이아웃 이란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F95358B3-023D-691E-B847-76480FE3B50D}"/>
              </a:ext>
            </a:extLst>
          </p:cNvPr>
          <p:cNvSpPr txBox="1"/>
          <p:nvPr/>
        </p:nvSpPr>
        <p:spPr>
          <a:xfrm>
            <a:off x="759283" y="1087144"/>
            <a:ext cx="800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뷰들 여러 개를 포함하고 있는 것을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 Group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이라고 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OTF">
            <a:extLst>
              <a:ext uri="{FF2B5EF4-FFF2-40B4-BE49-F238E27FC236}">
                <a16:creationId xmlns:a16="http://schemas.microsoft.com/office/drawing/2014/main" id="{BAF664E4-207B-B095-DA27-CFA81C32B6CC}"/>
              </a:ext>
            </a:extLst>
          </p:cNvPr>
          <p:cNvSpPr txBox="1"/>
          <p:nvPr/>
        </p:nvSpPr>
        <p:spPr>
          <a:xfrm>
            <a:off x="759283" y="2012431"/>
            <a:ext cx="9368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뷰 그룹 중에서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뷰들을 배치 시키는 역할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하는 걸 레이아웃이라고 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나눔스퀘어OTF">
            <a:extLst>
              <a:ext uri="{FF2B5EF4-FFF2-40B4-BE49-F238E27FC236}">
                <a16:creationId xmlns:a16="http://schemas.microsoft.com/office/drawing/2014/main" id="{B580830A-173E-B0D1-722C-01CC69DDB927}"/>
              </a:ext>
            </a:extLst>
          </p:cNvPr>
          <p:cNvSpPr txBox="1"/>
          <p:nvPr/>
        </p:nvSpPr>
        <p:spPr>
          <a:xfrm>
            <a:off x="759283" y="2937718"/>
            <a:ext cx="7377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레이아웃 종류에 따라서 뷰들이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배치되는 방법이 다르다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DD621304-F62D-5162-9F79-746ED43D280E}"/>
              </a:ext>
            </a:extLst>
          </p:cNvPr>
          <p:cNvSpPr txBox="1"/>
          <p:nvPr/>
        </p:nvSpPr>
        <p:spPr>
          <a:xfrm>
            <a:off x="759283" y="3627363"/>
            <a:ext cx="5733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etc.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LinearLayout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ConstraintLayout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…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338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132445" y="236407"/>
            <a:ext cx="473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 수업에서 배우는 것들</a:t>
            </a:r>
          </a:p>
        </p:txBody>
      </p:sp>
      <p:sp>
        <p:nvSpPr>
          <p:cNvPr id="21" name="나눔스퀘어OTF ExtraBold">
            <a:extLst>
              <a:ext uri="{FF2B5EF4-FFF2-40B4-BE49-F238E27FC236}">
                <a16:creationId xmlns:a16="http://schemas.microsoft.com/office/drawing/2014/main" id="{45347677-AC97-4318-A786-423E5588914A}"/>
              </a:ext>
            </a:extLst>
          </p:cNvPr>
          <p:cNvSpPr txBox="1"/>
          <p:nvPr/>
        </p:nvSpPr>
        <p:spPr>
          <a:xfrm>
            <a:off x="849202" y="1764793"/>
            <a:ext cx="10493596" cy="330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Android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가 무엇인지</a:t>
            </a:r>
            <a:endParaRPr lang="en-US" altLang="ko-KR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TextView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ConstraintLayout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LinearLayout</a:t>
            </a:r>
            <a:endParaRPr lang="en-US" altLang="ko-KR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C54CC1-10D6-541C-E31E-23DA3941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081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ExtraBold">
            <a:extLst>
              <a:ext uri="{FF2B5EF4-FFF2-40B4-BE49-F238E27FC236}">
                <a16:creationId xmlns:a16="http://schemas.microsoft.com/office/drawing/2014/main" id="{58F8C61E-631E-459C-ADCF-09C5A9DAD633}"/>
              </a:ext>
            </a:extLst>
          </p:cNvPr>
          <p:cNvSpPr txBox="1"/>
          <p:nvPr/>
        </p:nvSpPr>
        <p:spPr>
          <a:xfrm>
            <a:off x="4167748" y="2921169"/>
            <a:ext cx="38565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Android</a:t>
            </a:r>
            <a:r>
              <a:rPr lang="ko-KR" altLang="en-US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BDCD5C-F4D3-9573-9964-985BF7F1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927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106057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106056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106056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106058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513560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106056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106058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155941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106056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226690" y="109538"/>
            <a:ext cx="2144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Android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1F098C77-C380-2370-9413-9994B9C3C961}"/>
              </a:ext>
            </a:extLst>
          </p:cNvPr>
          <p:cNvSpPr txBox="1"/>
          <p:nvPr/>
        </p:nvSpPr>
        <p:spPr>
          <a:xfrm>
            <a:off x="2311855" y="4837094"/>
            <a:ext cx="7568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Android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구글이 만든 </a:t>
            </a:r>
            <a:r>
              <a:rPr lang="ko-KR" altLang="en-US" sz="2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스마트폰용 운영 체제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0FBF897-5916-DB36-68D3-D65D990CB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20" y="1395756"/>
            <a:ext cx="3288360" cy="287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072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106057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106056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106056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106058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513560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106056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106058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155941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106056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198697" y="146863"/>
            <a:ext cx="4964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Android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에서 사용하는 언어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22" name="나눔스퀘어OTF Bold">
            <a:extLst>
              <a:ext uri="{FF2B5EF4-FFF2-40B4-BE49-F238E27FC236}">
                <a16:creationId xmlns:a16="http://schemas.microsoft.com/office/drawing/2014/main" id="{3C5811C7-64CC-8ED6-A46D-1B508C1F6CD0}"/>
              </a:ext>
            </a:extLst>
          </p:cNvPr>
          <p:cNvSpPr txBox="1"/>
          <p:nvPr/>
        </p:nvSpPr>
        <p:spPr>
          <a:xfrm>
            <a:off x="3205733" y="4044714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화면을 만드는 언어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3" name="나눔스퀘어OTF ExtraBold">
            <a:extLst>
              <a:ext uri="{FF2B5EF4-FFF2-40B4-BE49-F238E27FC236}">
                <a16:creationId xmlns:a16="http://schemas.microsoft.com/office/drawing/2014/main" id="{FE9B3FAC-A9BD-87D0-3574-4DB856DDE685}"/>
              </a:ext>
            </a:extLst>
          </p:cNvPr>
          <p:cNvSpPr txBox="1"/>
          <p:nvPr/>
        </p:nvSpPr>
        <p:spPr>
          <a:xfrm>
            <a:off x="6711158" y="3721548"/>
            <a:ext cx="19639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XML</a:t>
            </a:r>
            <a:endParaRPr lang="ko-KR" altLang="en-US" sz="6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6" name="나눔스퀘어OTF Bold">
            <a:extLst>
              <a:ext uri="{FF2B5EF4-FFF2-40B4-BE49-F238E27FC236}">
                <a16:creationId xmlns:a16="http://schemas.microsoft.com/office/drawing/2014/main" id="{5D466DAB-099C-6825-747D-1E5F1E4AC041}"/>
              </a:ext>
            </a:extLst>
          </p:cNvPr>
          <p:cNvSpPr txBox="1"/>
          <p:nvPr/>
        </p:nvSpPr>
        <p:spPr>
          <a:xfrm>
            <a:off x="3205733" y="2351622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기능을 만드는 언어</a:t>
            </a:r>
          </a:p>
        </p:txBody>
      </p:sp>
      <p:sp>
        <p:nvSpPr>
          <p:cNvPr id="27" name="나눔스퀘어OTF ExtraBold">
            <a:extLst>
              <a:ext uri="{FF2B5EF4-FFF2-40B4-BE49-F238E27FC236}">
                <a16:creationId xmlns:a16="http://schemas.microsoft.com/office/drawing/2014/main" id="{9EB015A6-63D9-D41A-E49B-2BBF04E3BE55}"/>
              </a:ext>
            </a:extLst>
          </p:cNvPr>
          <p:cNvSpPr txBox="1"/>
          <p:nvPr/>
        </p:nvSpPr>
        <p:spPr>
          <a:xfrm>
            <a:off x="6400047" y="2028456"/>
            <a:ext cx="45402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Kotlin 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또는 </a:t>
            </a:r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Java</a:t>
            </a:r>
            <a:endParaRPr lang="ko-KR" altLang="en-US" sz="6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249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106057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106056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106056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106058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513560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106056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106058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155941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106056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198697" y="146863"/>
            <a:ext cx="4964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Android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에서 사용하는 언어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4942D194-06B5-4F85-DE18-6A9201BD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88" y="842658"/>
            <a:ext cx="5651443" cy="591367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06B907C-5B3D-B341-A4E0-6815DE888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862" y="928321"/>
            <a:ext cx="3201727" cy="57931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416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106057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106056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106056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106058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513560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106056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106058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155941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106056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169668" y="240537"/>
            <a:ext cx="5066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Android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프로젝트 폴더 구조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F395D8-5A7D-597F-B4AE-B3BB06EEE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61" y="959683"/>
            <a:ext cx="3275303" cy="56287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5A4CFB-ED9B-2D73-EBE3-4926C0D2D85D}"/>
              </a:ext>
            </a:extLst>
          </p:cNvPr>
          <p:cNvSpPr/>
          <p:nvPr/>
        </p:nvSpPr>
        <p:spPr>
          <a:xfrm>
            <a:off x="1512206" y="1735150"/>
            <a:ext cx="3078843" cy="1252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나눔스퀘어OTF Bold">
            <a:extLst>
              <a:ext uri="{FF2B5EF4-FFF2-40B4-BE49-F238E27FC236}">
                <a16:creationId xmlns:a16="http://schemas.microsoft.com/office/drawing/2014/main" id="{5B85B091-F39A-6A9D-4351-8283BEC9E15E}"/>
              </a:ext>
            </a:extLst>
          </p:cNvPr>
          <p:cNvSpPr txBox="1"/>
          <p:nvPr/>
        </p:nvSpPr>
        <p:spPr>
          <a:xfrm>
            <a:off x="4642884" y="2587785"/>
            <a:ext cx="4348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 부분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(Kotlin)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코드가 들어가는 폴더</a:t>
            </a:r>
          </a:p>
        </p:txBody>
      </p:sp>
    </p:spTree>
    <p:extLst>
      <p:ext uri="{BB962C8B-B14F-4D97-AF65-F5344CB8AC3E}">
        <p14:creationId xmlns:p14="http://schemas.microsoft.com/office/powerpoint/2010/main" val="2282614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106057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106056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106056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106058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513560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106056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106058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155941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106056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198697" y="146863"/>
            <a:ext cx="5066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Android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프로젝트 폴더 구조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F395D8-5A7D-597F-B4AE-B3BB06EEE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61" y="959683"/>
            <a:ext cx="3275303" cy="56287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5A4CFB-ED9B-2D73-EBE3-4926C0D2D85D}"/>
              </a:ext>
            </a:extLst>
          </p:cNvPr>
          <p:cNvSpPr/>
          <p:nvPr/>
        </p:nvSpPr>
        <p:spPr>
          <a:xfrm>
            <a:off x="1512206" y="3000376"/>
            <a:ext cx="3078843" cy="1326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나눔스퀘어OTF Bold">
            <a:extLst>
              <a:ext uri="{FF2B5EF4-FFF2-40B4-BE49-F238E27FC236}">
                <a16:creationId xmlns:a16="http://schemas.microsoft.com/office/drawing/2014/main" id="{5B85B091-F39A-6A9D-4351-8283BEC9E15E}"/>
              </a:ext>
            </a:extLst>
          </p:cNvPr>
          <p:cNvSpPr txBox="1"/>
          <p:nvPr/>
        </p:nvSpPr>
        <p:spPr>
          <a:xfrm>
            <a:off x="4642884" y="3927073"/>
            <a:ext cx="3956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UI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부분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(XML)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코드가 들어가는 폴더</a:t>
            </a:r>
          </a:p>
        </p:txBody>
      </p:sp>
    </p:spTree>
    <p:extLst>
      <p:ext uri="{BB962C8B-B14F-4D97-AF65-F5344CB8AC3E}">
        <p14:creationId xmlns:p14="http://schemas.microsoft.com/office/powerpoint/2010/main" val="2930780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106057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106056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106056" y="2738544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106058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E9A285-9623-5FC9-FD91-559D571E86F3}"/>
              </a:ext>
            </a:extLst>
          </p:cNvPr>
          <p:cNvSpPr/>
          <p:nvPr/>
        </p:nvSpPr>
        <p:spPr>
          <a:xfrm>
            <a:off x="-2393043" y="5513560"/>
            <a:ext cx="18288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나눔스퀘어 Light">
            <a:extLst>
              <a:ext uri="{FF2B5EF4-FFF2-40B4-BE49-F238E27FC236}">
                <a16:creationId xmlns:a16="http://schemas.microsoft.com/office/drawing/2014/main" id="{69F33D47-B0C8-0F00-6090-2D58756DF542}"/>
              </a:ext>
            </a:extLst>
          </p:cNvPr>
          <p:cNvSpPr txBox="1"/>
          <p:nvPr/>
        </p:nvSpPr>
        <p:spPr>
          <a:xfrm>
            <a:off x="-3106056" y="3399383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622BB7-07A7-39C9-6187-E08FB67AB159}"/>
              </a:ext>
            </a:extLst>
          </p:cNvPr>
          <p:cNvSpPr txBox="1"/>
          <p:nvPr/>
        </p:nvSpPr>
        <p:spPr>
          <a:xfrm>
            <a:off x="-3106058" y="3888973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2694D-6767-D96E-A6C1-F8588DBD9632}"/>
              </a:ext>
            </a:extLst>
          </p:cNvPr>
          <p:cNvSpPr/>
          <p:nvPr/>
        </p:nvSpPr>
        <p:spPr>
          <a:xfrm>
            <a:off x="-2393043" y="6155941"/>
            <a:ext cx="1828800" cy="4001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 Light">
            <a:extLst>
              <a:ext uri="{FF2B5EF4-FFF2-40B4-BE49-F238E27FC236}">
                <a16:creationId xmlns:a16="http://schemas.microsoft.com/office/drawing/2014/main" id="{189AE4F5-1FBB-C0E3-EEF4-64210334CBCA}"/>
              </a:ext>
            </a:extLst>
          </p:cNvPr>
          <p:cNvSpPr txBox="1"/>
          <p:nvPr/>
        </p:nvSpPr>
        <p:spPr>
          <a:xfrm>
            <a:off x="-3106056" y="2078121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나눔스퀘어OTF ExtraBold">
            <a:extLst>
              <a:ext uri="{FF2B5EF4-FFF2-40B4-BE49-F238E27FC236}">
                <a16:creationId xmlns:a16="http://schemas.microsoft.com/office/drawing/2014/main" id="{AE008AB8-6037-30C3-FC58-8E27B87DAD88}"/>
              </a:ext>
            </a:extLst>
          </p:cNvPr>
          <p:cNvSpPr txBox="1"/>
          <p:nvPr/>
        </p:nvSpPr>
        <p:spPr>
          <a:xfrm>
            <a:off x="198697" y="146863"/>
            <a:ext cx="5066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Android</a:t>
            </a:r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프로젝트 폴더 구조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97AC48-6448-2B34-F924-4C998AD1D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F395D8-5A7D-597F-B4AE-B3BB06EEE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61" y="959683"/>
            <a:ext cx="3275303" cy="56287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5A4CFB-ED9B-2D73-EBE3-4926C0D2D85D}"/>
              </a:ext>
            </a:extLst>
          </p:cNvPr>
          <p:cNvSpPr/>
          <p:nvPr/>
        </p:nvSpPr>
        <p:spPr>
          <a:xfrm>
            <a:off x="1512206" y="4289083"/>
            <a:ext cx="3078843" cy="1866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나눔스퀘어OTF Bold">
            <a:extLst>
              <a:ext uri="{FF2B5EF4-FFF2-40B4-BE49-F238E27FC236}">
                <a16:creationId xmlns:a16="http://schemas.microsoft.com/office/drawing/2014/main" id="{5B85B091-F39A-6A9D-4351-8283BEC9E15E}"/>
              </a:ext>
            </a:extLst>
          </p:cNvPr>
          <p:cNvSpPr txBox="1"/>
          <p:nvPr/>
        </p:nvSpPr>
        <p:spPr>
          <a:xfrm>
            <a:off x="4642884" y="5755831"/>
            <a:ext cx="3717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각종 설정 파일들이 들어있는 폴더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436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5692</TotalTime>
  <Words>733</Words>
  <Application>Microsoft Office PowerPoint</Application>
  <PresentationFormat>와이드스크린</PresentationFormat>
  <Paragraphs>222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2" baseType="lpstr">
      <vt:lpstr>나눔스퀘어OTF ExtraBold</vt:lpstr>
      <vt:lpstr>나눔스퀘어_ac ExtraBold</vt:lpstr>
      <vt:lpstr>나눔스퀘어OTF Bold</vt:lpstr>
      <vt:lpstr>나눔스퀘어 Bold</vt:lpstr>
      <vt:lpstr>나눔스퀘어 ExtraBold</vt:lpstr>
      <vt:lpstr>Arial</vt:lpstr>
      <vt:lpstr>나눔스퀘어 Light</vt:lpstr>
      <vt:lpstr>나눔스퀘어_ac</vt:lpstr>
      <vt:lpstr>나눔스퀘어</vt:lpstr>
      <vt:lpstr>맑은 고딕</vt:lpstr>
      <vt:lpstr>나눔스퀘어_ac Bold</vt:lpstr>
      <vt:lpstr>나눔스퀘어OTF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희찬</dc:creator>
  <cp:lastModifiedBy>박 희찬</cp:lastModifiedBy>
  <cp:revision>254</cp:revision>
  <dcterms:created xsi:type="dcterms:W3CDTF">2022-02-18T17:52:06Z</dcterms:created>
  <dcterms:modified xsi:type="dcterms:W3CDTF">2022-06-08T07:27:45Z</dcterms:modified>
</cp:coreProperties>
</file>